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AA8-B362-4E8D-BD04-481F2AB5B347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5AB4-0DB1-411C-AB9E-3945FDD62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20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AA8-B362-4E8D-BD04-481F2AB5B347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5AB4-0DB1-411C-AB9E-3945FDD62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15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AA8-B362-4E8D-BD04-481F2AB5B347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5AB4-0DB1-411C-AB9E-3945FDD62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20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AA8-B362-4E8D-BD04-481F2AB5B347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5AB4-0DB1-411C-AB9E-3945FDD62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59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AA8-B362-4E8D-BD04-481F2AB5B347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5AB4-0DB1-411C-AB9E-3945FDD62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28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AA8-B362-4E8D-BD04-481F2AB5B347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5AB4-0DB1-411C-AB9E-3945FDD62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27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AA8-B362-4E8D-BD04-481F2AB5B347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5AB4-0DB1-411C-AB9E-3945FDD62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9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AA8-B362-4E8D-BD04-481F2AB5B347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5AB4-0DB1-411C-AB9E-3945FDD62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81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AA8-B362-4E8D-BD04-481F2AB5B347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5AB4-0DB1-411C-AB9E-3945FDD62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73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AA8-B362-4E8D-BD04-481F2AB5B347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5AB4-0DB1-411C-AB9E-3945FDD62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12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6AA8-B362-4E8D-BD04-481F2AB5B347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5AB4-0DB1-411C-AB9E-3945FDD62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59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C6AA8-B362-4E8D-BD04-481F2AB5B347}" type="datetimeFigureOut">
              <a:rPr lang="fr-FR" smtClean="0"/>
              <a:t>15/03/2016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85AB4-0DB1-411C-AB9E-3945FDD62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37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Je </a:t>
            </a:r>
            <a:r>
              <a:rPr lang="fr-FR" dirty="0" smtClean="0"/>
              <a:t>lance </a:t>
            </a:r>
            <a:r>
              <a:rPr lang="fr-FR" dirty="0" smtClean="0"/>
              <a:t>l’application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81" y="2395008"/>
            <a:ext cx="3271775" cy="39657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38" y="2395008"/>
            <a:ext cx="3707497" cy="411300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8576" y="0"/>
            <a:ext cx="2016061" cy="1114268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107485" y="557134"/>
            <a:ext cx="2064327" cy="937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Etape 1</a:t>
            </a:r>
            <a:endParaRPr lang="fr-FR" sz="2800" dirty="0"/>
          </a:p>
        </p:txBody>
      </p:sp>
      <p:sp>
        <p:nvSpPr>
          <p:cNvPr id="5" name="Flèche droite 4"/>
          <p:cNvSpPr/>
          <p:nvPr/>
        </p:nvSpPr>
        <p:spPr>
          <a:xfrm>
            <a:off x="4516582" y="3685309"/>
            <a:ext cx="2479963" cy="1191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Identification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82" y="1884868"/>
            <a:ext cx="3409716" cy="1447147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146591" y="559305"/>
            <a:ext cx="2064327" cy="937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Etape 2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035" y="1884868"/>
            <a:ext cx="7675529" cy="4328535"/>
          </a:xfrm>
          <a:prstGeom prst="rect">
            <a:avLst/>
          </a:prstGeom>
        </p:spPr>
      </p:pic>
      <p:sp>
        <p:nvSpPr>
          <p:cNvPr id="7" name="Virage 6"/>
          <p:cNvSpPr/>
          <p:nvPr/>
        </p:nvSpPr>
        <p:spPr>
          <a:xfrm flipV="1">
            <a:off x="1976140" y="3505410"/>
            <a:ext cx="1704109" cy="19805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1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Choix de la matière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682216" y="1673707"/>
            <a:ext cx="4747845" cy="4573243"/>
            <a:chOff x="838200" y="2230106"/>
            <a:chExt cx="3453339" cy="375568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/>
            <a:srcRect b="55236"/>
            <a:stretch/>
          </p:blipFill>
          <p:spPr>
            <a:xfrm>
              <a:off x="838200" y="3670831"/>
              <a:ext cx="3421828" cy="2314955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230106"/>
              <a:ext cx="3453339" cy="1440725"/>
            </a:xfrm>
            <a:prstGeom prst="rect">
              <a:avLst/>
            </a:prstGeom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t="43852"/>
          <a:stretch/>
        </p:blipFill>
        <p:spPr>
          <a:xfrm>
            <a:off x="5430061" y="1690688"/>
            <a:ext cx="5355170" cy="4544284"/>
          </a:xfrm>
          <a:prstGeom prst="rect">
            <a:avLst/>
          </a:prstGeom>
        </p:spPr>
      </p:pic>
      <p:sp>
        <p:nvSpPr>
          <p:cNvPr id="6" name="Flèche gauche 5"/>
          <p:cNvSpPr/>
          <p:nvPr/>
        </p:nvSpPr>
        <p:spPr>
          <a:xfrm>
            <a:off x="7560606" y="3126915"/>
            <a:ext cx="2022763" cy="56803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00000" y="3126915"/>
            <a:ext cx="1800000" cy="602287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235527" y="365125"/>
            <a:ext cx="2064327" cy="937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Etape 3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5923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Aujourd’hui, tu travailles sur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090" y="1690688"/>
            <a:ext cx="1851820" cy="185944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4100945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/>
              <a:t>9 - L’imparfait de l’indicatif(1)</a:t>
            </a:r>
          </a:p>
          <a:p>
            <a:pPr algn="ctr"/>
            <a:r>
              <a:rPr lang="fr-FR" sz="6600" dirty="0" smtClean="0"/>
              <a:t>10 - L’imparfait de l’indicatif (2)</a:t>
            </a:r>
            <a:endParaRPr lang="fr-FR" sz="6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79" y="-2424037"/>
            <a:ext cx="1844200" cy="18594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79" y="-2424037"/>
            <a:ext cx="1828958" cy="18594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879" y="-2424037"/>
            <a:ext cx="1851820" cy="18594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699" y="-2424037"/>
            <a:ext cx="1844200" cy="18442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47833"/>
            <a:ext cx="1836579" cy="185944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6579" y="7047833"/>
            <a:ext cx="1851820" cy="18594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8399" y="7047833"/>
            <a:ext cx="1844200" cy="185944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7840" y="7047832"/>
            <a:ext cx="1836579" cy="185944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9660" y="7047832"/>
            <a:ext cx="1851820" cy="18670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714699" y="2684484"/>
            <a:ext cx="1656137" cy="1114268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235527" y="365125"/>
            <a:ext cx="2064327" cy="937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Etape 4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810351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35</Words>
  <Application>Microsoft Office PowerPoint</Application>
  <PresentationFormat>Grand écran</PresentationFormat>
  <Paragraphs>10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Je lance l’application</vt:lpstr>
      <vt:lpstr>Identification</vt:lpstr>
      <vt:lpstr>Choix de la matière</vt:lpstr>
      <vt:lpstr>Aujourd’hui, tu travailles sur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 sur l’application</dc:title>
  <dc:creator>Emmanuel Poirier</dc:creator>
  <cp:lastModifiedBy>Emmanuel Poirier</cp:lastModifiedBy>
  <cp:revision>6</cp:revision>
  <cp:lastPrinted>2016-03-15T21:37:44Z</cp:lastPrinted>
  <dcterms:created xsi:type="dcterms:W3CDTF">2016-03-15T19:09:27Z</dcterms:created>
  <dcterms:modified xsi:type="dcterms:W3CDTF">2016-03-15T21:43:51Z</dcterms:modified>
</cp:coreProperties>
</file>