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D90E-43C8-4719-8ACB-1B903A74E4D2}" type="datetimeFigureOut">
              <a:rPr lang="fr-FR" smtClean="0"/>
              <a:t>01/09/2016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6E83-D614-4816-92BF-06D71DBCA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982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D90E-43C8-4719-8ACB-1B903A74E4D2}" type="datetimeFigureOut">
              <a:rPr lang="fr-FR" smtClean="0"/>
              <a:t>01/09/2016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6E83-D614-4816-92BF-06D71DBCA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92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D90E-43C8-4719-8ACB-1B903A74E4D2}" type="datetimeFigureOut">
              <a:rPr lang="fr-FR" smtClean="0"/>
              <a:t>01/09/2016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6E83-D614-4816-92BF-06D71DBCA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68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D90E-43C8-4719-8ACB-1B903A74E4D2}" type="datetimeFigureOut">
              <a:rPr lang="fr-FR" smtClean="0"/>
              <a:t>01/09/2016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6E83-D614-4816-92BF-06D71DBCA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49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D90E-43C8-4719-8ACB-1B903A74E4D2}" type="datetimeFigureOut">
              <a:rPr lang="fr-FR" smtClean="0"/>
              <a:t>01/09/2016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6E83-D614-4816-92BF-06D71DBCA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39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D90E-43C8-4719-8ACB-1B903A74E4D2}" type="datetimeFigureOut">
              <a:rPr lang="fr-FR" smtClean="0"/>
              <a:t>01/09/2016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6E83-D614-4816-92BF-06D71DBCA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45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D90E-43C8-4719-8ACB-1B903A74E4D2}" type="datetimeFigureOut">
              <a:rPr lang="fr-FR" smtClean="0"/>
              <a:t>01/09/2016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6E83-D614-4816-92BF-06D71DBCA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63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D90E-43C8-4719-8ACB-1B903A74E4D2}" type="datetimeFigureOut">
              <a:rPr lang="fr-FR" smtClean="0"/>
              <a:t>01/09/2016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6E83-D614-4816-92BF-06D71DBCA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75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D90E-43C8-4719-8ACB-1B903A74E4D2}" type="datetimeFigureOut">
              <a:rPr lang="fr-FR" smtClean="0"/>
              <a:t>01/09/2016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6E83-D614-4816-92BF-06D71DBCA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25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D90E-43C8-4719-8ACB-1B903A74E4D2}" type="datetimeFigureOut">
              <a:rPr lang="fr-FR" smtClean="0"/>
              <a:t>01/09/2016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6E83-D614-4816-92BF-06D71DBCA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19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D90E-43C8-4719-8ACB-1B903A74E4D2}" type="datetimeFigureOut">
              <a:rPr lang="fr-FR" smtClean="0"/>
              <a:t>01/09/2016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6E83-D614-4816-92BF-06D71DBCA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76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FD90E-43C8-4719-8ACB-1B903A74E4D2}" type="datetimeFigureOut">
              <a:rPr lang="fr-FR" smtClean="0"/>
              <a:t>01/09/2016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66E83-D614-4816-92BF-06D71DBCA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78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Quand je recherche  des images, de sites…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48614" y="1485893"/>
            <a:ext cx="11062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/>
              <a:t>edu.qwantjunior.com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524" y="2809332"/>
            <a:ext cx="8911870" cy="383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7898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Quand je recherche  des images, de sites…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Emmanuel Poirier</dc:creator>
  <cp:lastModifiedBy>Emmanuel Poirier</cp:lastModifiedBy>
  <cp:revision>3</cp:revision>
  <dcterms:created xsi:type="dcterms:W3CDTF">2016-09-01T09:14:42Z</dcterms:created>
  <dcterms:modified xsi:type="dcterms:W3CDTF">2016-09-01T09:33:17Z</dcterms:modified>
</cp:coreProperties>
</file>